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77" r:id="rId3"/>
    <p:sldId id="275" r:id="rId4"/>
    <p:sldId id="257" r:id="rId5"/>
    <p:sldId id="267" r:id="rId6"/>
    <p:sldId id="258" r:id="rId7"/>
    <p:sldId id="278" r:id="rId8"/>
    <p:sldId id="269" r:id="rId9"/>
    <p:sldId id="281" r:id="rId10"/>
    <p:sldId id="280" r:id="rId11"/>
    <p:sldId id="274" r:id="rId12"/>
    <p:sldId id="272" r:id="rId13"/>
    <p:sldId id="271" r:id="rId14"/>
    <p:sldId id="273" r:id="rId15"/>
    <p:sldId id="276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758CF-9F62-42E8-90D1-3D9F5BF3D9CF}" v="7" dt="2021-11-15T05:39:04.031"/>
    <p1510:client id="{8346D98C-A73B-4254-8D89-FD76E7BA12BD}" v="14" dt="2021-11-15T07:30:54.909"/>
    <p1510:client id="{F2FC5CEB-E2D0-4C39-AFBE-852135AB3144}" v="1" dt="2021-11-14T17:39:16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2FC5CEB-E2D0-4C39-AFBE-852135AB3144}"/>
    <pc:docChg chg="addSld">
      <pc:chgData name="Guest User" userId="" providerId="Windows Live" clId="Web-{F2FC5CEB-E2D0-4C39-AFBE-852135AB3144}" dt="2021-11-14T17:39:16.487" v="0"/>
      <pc:docMkLst>
        <pc:docMk/>
      </pc:docMkLst>
      <pc:sldChg chg="new">
        <pc:chgData name="Guest User" userId="" providerId="Windows Live" clId="Web-{F2FC5CEB-E2D0-4C39-AFBE-852135AB3144}" dt="2021-11-14T17:39:16.487" v="0"/>
        <pc:sldMkLst>
          <pc:docMk/>
          <pc:sldMk cId="2627768469" sldId="258"/>
        </pc:sldMkLst>
      </pc:sldChg>
    </pc:docChg>
  </pc:docChgLst>
  <pc:docChgLst>
    <pc:chgData name="Guest User" providerId="Windows Live" clId="Web-{4AB758CF-9F62-42E8-90D1-3D9F5BF3D9CF}"/>
    <pc:docChg chg="addSld delSld modSld">
      <pc:chgData name="Guest User" userId="" providerId="Windows Live" clId="Web-{4AB758CF-9F62-42E8-90D1-3D9F5BF3D9CF}" dt="2021-11-15T05:39:04.031" v="6" actId="14100"/>
      <pc:docMkLst>
        <pc:docMk/>
      </pc:docMkLst>
      <pc:sldChg chg="del">
        <pc:chgData name="Guest User" userId="" providerId="Windows Live" clId="Web-{4AB758CF-9F62-42E8-90D1-3D9F5BF3D9CF}" dt="2021-11-15T05:38:11.123" v="2"/>
        <pc:sldMkLst>
          <pc:docMk/>
          <pc:sldMk cId="3161913945" sldId="259"/>
        </pc:sldMkLst>
      </pc:sldChg>
      <pc:sldChg chg="new del">
        <pc:chgData name="Guest User" userId="" providerId="Windows Live" clId="Web-{4AB758CF-9F62-42E8-90D1-3D9F5BF3D9CF}" dt="2021-11-15T05:38:17.858" v="3"/>
        <pc:sldMkLst>
          <pc:docMk/>
          <pc:sldMk cId="4214473390" sldId="268"/>
        </pc:sldMkLst>
      </pc:sldChg>
      <pc:sldChg chg="modSp add replId">
        <pc:chgData name="Guest User" userId="" providerId="Windows Live" clId="Web-{4AB758CF-9F62-42E8-90D1-3D9F5BF3D9CF}" dt="2021-11-15T05:39:04.031" v="6" actId="14100"/>
        <pc:sldMkLst>
          <pc:docMk/>
          <pc:sldMk cId="3707163903" sldId="269"/>
        </pc:sldMkLst>
        <pc:picChg chg="mod">
          <ac:chgData name="Guest User" userId="" providerId="Windows Live" clId="Web-{4AB758CF-9F62-42E8-90D1-3D9F5BF3D9CF}" dt="2021-11-15T05:39:04.031" v="6" actId="14100"/>
          <ac:picMkLst>
            <pc:docMk/>
            <pc:sldMk cId="3707163903" sldId="269"/>
            <ac:picMk id="5" creationId="{CFA2C3B9-EF7D-4F2C-BDF2-04A9402D5141}"/>
          </ac:picMkLst>
        </pc:picChg>
      </pc:sldChg>
    </pc:docChg>
  </pc:docChgLst>
  <pc:docChgLst>
    <pc:chgData name="Prashant Kumar" userId="fd6704bbdc0c8fef" providerId="Windows Live" clId="Web-{8346D98C-A73B-4254-8D89-FD76E7BA12BD}"/>
    <pc:docChg chg="modSld">
      <pc:chgData name="Prashant Kumar" userId="fd6704bbdc0c8fef" providerId="Windows Live" clId="Web-{8346D98C-A73B-4254-8D89-FD76E7BA12BD}" dt="2021-11-15T07:30:54.909" v="9" actId="1076"/>
      <pc:docMkLst>
        <pc:docMk/>
      </pc:docMkLst>
      <pc:sldChg chg="modSp">
        <pc:chgData name="Prashant Kumar" userId="fd6704bbdc0c8fef" providerId="Windows Live" clId="Web-{8346D98C-A73B-4254-8D89-FD76E7BA12BD}" dt="2021-11-15T07:30:54.909" v="9" actId="1076"/>
        <pc:sldMkLst>
          <pc:docMk/>
          <pc:sldMk cId="4083774760" sldId="256"/>
        </pc:sldMkLst>
        <pc:spChg chg="mod">
          <ac:chgData name="Prashant Kumar" userId="fd6704bbdc0c8fef" providerId="Windows Live" clId="Web-{8346D98C-A73B-4254-8D89-FD76E7BA12BD}" dt="2021-11-15T07:30:54.909" v="9" actId="1076"/>
          <ac:spMkLst>
            <pc:docMk/>
            <pc:sldMk cId="4083774760" sldId="256"/>
            <ac:spMk id="2" creationId="{8D40E3F0-0A03-43FA-AE3D-FD452E3ED459}"/>
          </ac:spMkLst>
        </pc:spChg>
        <pc:spChg chg="mod">
          <ac:chgData name="Prashant Kumar" userId="fd6704bbdc0c8fef" providerId="Windows Live" clId="Web-{8346D98C-A73B-4254-8D89-FD76E7BA12BD}" dt="2021-11-15T07:27:57.602" v="5" actId="1076"/>
          <ac:spMkLst>
            <pc:docMk/>
            <pc:sldMk cId="4083774760" sldId="256"/>
            <ac:spMk id="3" creationId="{C7DCA10F-982F-4695-96A8-DD3A12F37221}"/>
          </ac:spMkLst>
        </pc:spChg>
        <pc:spChg chg="mod">
          <ac:chgData name="Prashant Kumar" userId="fd6704bbdc0c8fef" providerId="Windows Live" clId="Web-{8346D98C-A73B-4254-8D89-FD76E7BA12BD}" dt="2021-11-15T07:28:06.962" v="6" actId="20577"/>
          <ac:spMkLst>
            <pc:docMk/>
            <pc:sldMk cId="4083774760" sldId="256"/>
            <ac:spMk id="4" creationId="{C2B01B99-3629-4EB6-A1F2-C2F3734E64A4}"/>
          </ac:spMkLst>
        </pc:spChg>
      </pc:sldChg>
      <pc:sldChg chg="modSp">
        <pc:chgData name="Prashant Kumar" userId="fd6704bbdc0c8fef" providerId="Windows Live" clId="Web-{8346D98C-A73B-4254-8D89-FD76E7BA12BD}" dt="2021-11-15T07:29:10.965" v="8" actId="1076"/>
        <pc:sldMkLst>
          <pc:docMk/>
          <pc:sldMk cId="3707163903" sldId="269"/>
        </pc:sldMkLst>
        <pc:picChg chg="mod">
          <ac:chgData name="Prashant Kumar" userId="fd6704bbdc0c8fef" providerId="Windows Live" clId="Web-{8346D98C-A73B-4254-8D89-FD76E7BA12BD}" dt="2021-11-15T07:29:10.965" v="8" actId="1076"/>
          <ac:picMkLst>
            <pc:docMk/>
            <pc:sldMk cId="3707163903" sldId="269"/>
            <ac:picMk id="5" creationId="{CFA2C3B9-EF7D-4F2C-BDF2-04A9402D5141}"/>
          </ac:picMkLst>
        </pc:picChg>
      </pc:sldChg>
      <pc:sldChg chg="addSp delSp modSp">
        <pc:chgData name="Prashant Kumar" userId="fd6704bbdc0c8fef" providerId="Windows Live" clId="Web-{8346D98C-A73B-4254-8D89-FD76E7BA12BD}" dt="2021-11-15T07:27:11.943" v="2"/>
        <pc:sldMkLst>
          <pc:docMk/>
          <pc:sldMk cId="1571879809" sldId="279"/>
        </pc:sldMkLst>
        <pc:spChg chg="mod">
          <ac:chgData name="Prashant Kumar" userId="fd6704bbdc0c8fef" providerId="Windows Live" clId="Web-{8346D98C-A73B-4254-8D89-FD76E7BA12BD}" dt="2021-11-15T07:26:32.316" v="0" actId="1076"/>
          <ac:spMkLst>
            <pc:docMk/>
            <pc:sldMk cId="1571879809" sldId="279"/>
            <ac:spMk id="2" creationId="{00000000-0000-0000-0000-000000000000}"/>
          </ac:spMkLst>
        </pc:spChg>
        <pc:spChg chg="add del">
          <ac:chgData name="Prashant Kumar" userId="fd6704bbdc0c8fef" providerId="Windows Live" clId="Web-{8346D98C-A73B-4254-8D89-FD76E7BA12BD}" dt="2021-11-15T07:27:11.943" v="2"/>
          <ac:spMkLst>
            <pc:docMk/>
            <pc:sldMk cId="1571879809" sldId="279"/>
            <ac:spMk id="3" creationId="{7896DA98-1DF2-4A58-A3A5-198C936EE466}"/>
          </ac:spMkLst>
        </pc:spChg>
      </pc:sldChg>
    </pc:docChg>
  </pc:docChgLst>
  <pc:docChgLst>
    <pc:chgData name="Kuljit Sehgal" userId="98c3dfa6989212bb" providerId="LiveId" clId="{4389BD03-12A4-4619-B1A0-D359AF188C2A}"/>
    <pc:docChg chg="undo custSel addSld modSld">
      <pc:chgData name="Kuljit Sehgal" userId="98c3dfa6989212bb" providerId="LiveId" clId="{4389BD03-12A4-4619-B1A0-D359AF188C2A}" dt="2021-11-15T07:27:18.935" v="1716" actId="21"/>
      <pc:docMkLst>
        <pc:docMk/>
      </pc:docMkLst>
      <pc:sldChg chg="addSp modSp mod">
        <pc:chgData name="Kuljit Sehgal" userId="98c3dfa6989212bb" providerId="LiveId" clId="{4389BD03-12A4-4619-B1A0-D359AF188C2A}" dt="2021-11-15T03:22:13.170" v="436" actId="1076"/>
        <pc:sldMkLst>
          <pc:docMk/>
          <pc:sldMk cId="4083774760" sldId="256"/>
        </pc:sldMkLst>
        <pc:spChg chg="mod">
          <ac:chgData name="Kuljit Sehgal" userId="98c3dfa6989212bb" providerId="LiveId" clId="{4389BD03-12A4-4619-B1A0-D359AF188C2A}" dt="2021-11-15T03:21:54.476" v="402" actId="1076"/>
          <ac:spMkLst>
            <pc:docMk/>
            <pc:sldMk cId="4083774760" sldId="256"/>
            <ac:spMk id="2" creationId="{8D40E3F0-0A03-43FA-AE3D-FD452E3ED459}"/>
          </ac:spMkLst>
        </pc:spChg>
        <pc:spChg chg="mod">
          <ac:chgData name="Kuljit Sehgal" userId="98c3dfa6989212bb" providerId="LiveId" clId="{4389BD03-12A4-4619-B1A0-D359AF188C2A}" dt="2021-11-15T03:22:13.170" v="436" actId="1076"/>
          <ac:spMkLst>
            <pc:docMk/>
            <pc:sldMk cId="4083774760" sldId="256"/>
            <ac:spMk id="3" creationId="{C7DCA10F-982F-4695-96A8-DD3A12F37221}"/>
          </ac:spMkLst>
        </pc:spChg>
        <pc:spChg chg="add mod">
          <ac:chgData name="Kuljit Sehgal" userId="98c3dfa6989212bb" providerId="LiveId" clId="{4389BD03-12A4-4619-B1A0-D359AF188C2A}" dt="2021-11-15T03:22:03.333" v="435" actId="20577"/>
          <ac:spMkLst>
            <pc:docMk/>
            <pc:sldMk cId="4083774760" sldId="256"/>
            <ac:spMk id="4" creationId="{C2B01B99-3629-4EB6-A1F2-C2F3734E64A4}"/>
          </ac:spMkLst>
        </pc:spChg>
      </pc:sldChg>
      <pc:sldChg chg="modSp new mod">
        <pc:chgData name="Kuljit Sehgal" userId="98c3dfa6989212bb" providerId="LiveId" clId="{4389BD03-12A4-4619-B1A0-D359AF188C2A}" dt="2021-11-15T03:50:52.170" v="1019" actId="1076"/>
        <pc:sldMkLst>
          <pc:docMk/>
          <pc:sldMk cId="3227379561" sldId="257"/>
        </pc:sldMkLst>
        <pc:spChg chg="mod">
          <ac:chgData name="Kuljit Sehgal" userId="98c3dfa6989212bb" providerId="LiveId" clId="{4389BD03-12A4-4619-B1A0-D359AF188C2A}" dt="2021-11-15T03:37:54.759" v="752" actId="1076"/>
          <ac:spMkLst>
            <pc:docMk/>
            <pc:sldMk cId="3227379561" sldId="257"/>
            <ac:spMk id="2" creationId="{390F8B39-6B17-4917-A897-0905092D472F}"/>
          </ac:spMkLst>
        </pc:spChg>
        <pc:spChg chg="mod">
          <ac:chgData name="Kuljit Sehgal" userId="98c3dfa6989212bb" providerId="LiveId" clId="{4389BD03-12A4-4619-B1A0-D359AF188C2A}" dt="2021-11-15T03:50:52.170" v="1019" actId="1076"/>
          <ac:spMkLst>
            <pc:docMk/>
            <pc:sldMk cId="3227379561" sldId="257"/>
            <ac:spMk id="3" creationId="{8BF1B2C6-A287-4B3B-889D-6D3DD76D1170}"/>
          </ac:spMkLst>
        </pc:spChg>
      </pc:sldChg>
      <pc:sldChg chg="modSp mod">
        <pc:chgData name="Kuljit Sehgal" userId="98c3dfa6989212bb" providerId="LiveId" clId="{4389BD03-12A4-4619-B1A0-D359AF188C2A}" dt="2021-11-15T07:27:02.943" v="1715" actId="1076"/>
        <pc:sldMkLst>
          <pc:docMk/>
          <pc:sldMk cId="2627768469" sldId="258"/>
        </pc:sldMkLst>
        <pc:spChg chg="mod">
          <ac:chgData name="Kuljit Sehgal" userId="98c3dfa6989212bb" providerId="LiveId" clId="{4389BD03-12A4-4619-B1A0-D359AF188C2A}" dt="2021-11-15T07:27:02.943" v="1715" actId="1076"/>
          <ac:spMkLst>
            <pc:docMk/>
            <pc:sldMk cId="2627768469" sldId="258"/>
            <ac:spMk id="2" creationId="{8F420048-13A7-4B1B-A587-9702FBA67003}"/>
          </ac:spMkLst>
        </pc:spChg>
        <pc:spChg chg="mod">
          <ac:chgData name="Kuljit Sehgal" userId="98c3dfa6989212bb" providerId="LiveId" clId="{4389BD03-12A4-4619-B1A0-D359AF188C2A}" dt="2021-11-15T07:27:00.405" v="1714" actId="1076"/>
          <ac:spMkLst>
            <pc:docMk/>
            <pc:sldMk cId="2627768469" sldId="258"/>
            <ac:spMk id="3" creationId="{4CD6923B-A16C-4BB9-AD25-53DADE4A17E1}"/>
          </ac:spMkLst>
        </pc:spChg>
      </pc:sldChg>
      <pc:sldChg chg="addSp delSp modSp new mod modClrScheme chgLayout">
        <pc:chgData name="Kuljit Sehgal" userId="98c3dfa6989212bb" providerId="LiveId" clId="{4389BD03-12A4-4619-B1A0-D359AF188C2A}" dt="2021-11-15T05:19:25.702" v="1534" actId="1076"/>
        <pc:sldMkLst>
          <pc:docMk/>
          <pc:sldMk cId="3161913945" sldId="259"/>
        </pc:sldMkLst>
        <pc:spChg chg="del mod ord">
          <ac:chgData name="Kuljit Sehgal" userId="98c3dfa6989212bb" providerId="LiveId" clId="{4389BD03-12A4-4619-B1A0-D359AF188C2A}" dt="2021-11-15T05:17:58.934" v="1495" actId="700"/>
          <ac:spMkLst>
            <pc:docMk/>
            <pc:sldMk cId="3161913945" sldId="259"/>
            <ac:spMk id="2" creationId="{04D766F7-50CA-4E76-BF8D-C42A7AB02B9A}"/>
          </ac:spMkLst>
        </pc:spChg>
        <pc:spChg chg="del">
          <ac:chgData name="Kuljit Sehgal" userId="98c3dfa6989212bb" providerId="LiveId" clId="{4389BD03-12A4-4619-B1A0-D359AF188C2A}" dt="2021-11-15T05:17:58.934" v="1495" actId="700"/>
          <ac:spMkLst>
            <pc:docMk/>
            <pc:sldMk cId="3161913945" sldId="259"/>
            <ac:spMk id="3" creationId="{95CFE8E3-CD9F-4139-B2A4-8189F7CF8BCF}"/>
          </ac:spMkLst>
        </pc:spChg>
        <pc:spChg chg="add mod ord">
          <ac:chgData name="Kuljit Sehgal" userId="98c3dfa6989212bb" providerId="LiveId" clId="{4389BD03-12A4-4619-B1A0-D359AF188C2A}" dt="2021-11-15T05:19:25.702" v="1534" actId="1076"/>
          <ac:spMkLst>
            <pc:docMk/>
            <pc:sldMk cId="3161913945" sldId="259"/>
            <ac:spMk id="4" creationId="{E1391F99-EA15-439F-A563-C1E97FDD5BFC}"/>
          </ac:spMkLst>
        </pc:spChg>
        <pc:picChg chg="add mod">
          <ac:chgData name="Kuljit Sehgal" userId="98c3dfa6989212bb" providerId="LiveId" clId="{4389BD03-12A4-4619-B1A0-D359AF188C2A}" dt="2021-11-15T05:19:17.657" v="1533" actId="14100"/>
          <ac:picMkLst>
            <pc:docMk/>
            <pc:sldMk cId="3161913945" sldId="259"/>
            <ac:picMk id="5" creationId="{CFA2C3B9-EF7D-4F2C-BDF2-04A9402D5141}"/>
          </ac:picMkLst>
        </pc:picChg>
      </pc:sldChg>
      <pc:sldChg chg="modSp add mod">
        <pc:chgData name="Kuljit Sehgal" userId="98c3dfa6989212bb" providerId="LiveId" clId="{4389BD03-12A4-4619-B1A0-D359AF188C2A}" dt="2021-11-15T03:44:19.715" v="821" actId="113"/>
        <pc:sldMkLst>
          <pc:docMk/>
          <pc:sldMk cId="1920518245" sldId="260"/>
        </pc:sldMkLst>
        <pc:spChg chg="mod">
          <ac:chgData name="Kuljit Sehgal" userId="98c3dfa6989212bb" providerId="LiveId" clId="{4389BD03-12A4-4619-B1A0-D359AF188C2A}" dt="2021-11-15T03:44:19.715" v="821" actId="113"/>
          <ac:spMkLst>
            <pc:docMk/>
            <pc:sldMk cId="1920518245" sldId="260"/>
            <ac:spMk id="3" creationId="{4CD6923B-A16C-4BB9-AD25-53DADE4A17E1}"/>
          </ac:spMkLst>
        </pc:spChg>
      </pc:sldChg>
      <pc:sldChg chg="modSp add mod">
        <pc:chgData name="Kuljit Sehgal" userId="98c3dfa6989212bb" providerId="LiveId" clId="{4389BD03-12A4-4619-B1A0-D359AF188C2A}" dt="2021-11-15T03:50:07.440" v="1008" actId="255"/>
        <pc:sldMkLst>
          <pc:docMk/>
          <pc:sldMk cId="740947745" sldId="261"/>
        </pc:sldMkLst>
        <pc:spChg chg="mod">
          <ac:chgData name="Kuljit Sehgal" userId="98c3dfa6989212bb" providerId="LiveId" clId="{4389BD03-12A4-4619-B1A0-D359AF188C2A}" dt="2021-11-15T03:50:07.440" v="1008" actId="255"/>
          <ac:spMkLst>
            <pc:docMk/>
            <pc:sldMk cId="740947745" sldId="261"/>
            <ac:spMk id="3" creationId="{4CD6923B-A16C-4BB9-AD25-53DADE4A17E1}"/>
          </ac:spMkLst>
        </pc:spChg>
      </pc:sldChg>
      <pc:sldChg chg="modSp add mod">
        <pc:chgData name="Kuljit Sehgal" userId="98c3dfa6989212bb" providerId="LiveId" clId="{4389BD03-12A4-4619-B1A0-D359AF188C2A}" dt="2021-11-15T03:54:00.560" v="1145" actId="255"/>
        <pc:sldMkLst>
          <pc:docMk/>
          <pc:sldMk cId="2926856587" sldId="262"/>
        </pc:sldMkLst>
        <pc:spChg chg="mod">
          <ac:chgData name="Kuljit Sehgal" userId="98c3dfa6989212bb" providerId="LiveId" clId="{4389BD03-12A4-4619-B1A0-D359AF188C2A}" dt="2021-11-15T03:54:00.560" v="1145" actId="255"/>
          <ac:spMkLst>
            <pc:docMk/>
            <pc:sldMk cId="2926856587" sldId="262"/>
            <ac:spMk id="3" creationId="{4CD6923B-A16C-4BB9-AD25-53DADE4A17E1}"/>
          </ac:spMkLst>
        </pc:spChg>
      </pc:sldChg>
      <pc:sldChg chg="modSp add mod">
        <pc:chgData name="Kuljit Sehgal" userId="98c3dfa6989212bb" providerId="LiveId" clId="{4389BD03-12A4-4619-B1A0-D359AF188C2A}" dt="2021-11-15T04:12:32.279" v="1229" actId="255"/>
        <pc:sldMkLst>
          <pc:docMk/>
          <pc:sldMk cId="277049801" sldId="263"/>
        </pc:sldMkLst>
        <pc:spChg chg="mod">
          <ac:chgData name="Kuljit Sehgal" userId="98c3dfa6989212bb" providerId="LiveId" clId="{4389BD03-12A4-4619-B1A0-D359AF188C2A}" dt="2021-11-15T04:12:32.279" v="1229" actId="255"/>
          <ac:spMkLst>
            <pc:docMk/>
            <pc:sldMk cId="277049801" sldId="263"/>
            <ac:spMk id="3" creationId="{4CD6923B-A16C-4BB9-AD25-53DADE4A17E1}"/>
          </ac:spMkLst>
        </pc:spChg>
      </pc:sldChg>
      <pc:sldChg chg="modSp add mod">
        <pc:chgData name="Kuljit Sehgal" userId="98c3dfa6989212bb" providerId="LiveId" clId="{4389BD03-12A4-4619-B1A0-D359AF188C2A}" dt="2021-11-15T04:18:06.203" v="1317" actId="255"/>
        <pc:sldMkLst>
          <pc:docMk/>
          <pc:sldMk cId="1859891597" sldId="264"/>
        </pc:sldMkLst>
        <pc:spChg chg="mod">
          <ac:chgData name="Kuljit Sehgal" userId="98c3dfa6989212bb" providerId="LiveId" clId="{4389BD03-12A4-4619-B1A0-D359AF188C2A}" dt="2021-11-15T04:18:06.203" v="1317" actId="255"/>
          <ac:spMkLst>
            <pc:docMk/>
            <pc:sldMk cId="1859891597" sldId="264"/>
            <ac:spMk id="3" creationId="{4CD6923B-A16C-4BB9-AD25-53DADE4A17E1}"/>
          </ac:spMkLst>
        </pc:spChg>
      </pc:sldChg>
      <pc:sldChg chg="modSp add mod">
        <pc:chgData name="Kuljit Sehgal" userId="98c3dfa6989212bb" providerId="LiveId" clId="{4389BD03-12A4-4619-B1A0-D359AF188C2A}" dt="2021-11-15T04:24:12.006" v="1404" actId="255"/>
        <pc:sldMkLst>
          <pc:docMk/>
          <pc:sldMk cId="1663732069" sldId="265"/>
        </pc:sldMkLst>
        <pc:spChg chg="mod">
          <ac:chgData name="Kuljit Sehgal" userId="98c3dfa6989212bb" providerId="LiveId" clId="{4389BD03-12A4-4619-B1A0-D359AF188C2A}" dt="2021-11-15T04:24:12.006" v="1404" actId="255"/>
          <ac:spMkLst>
            <pc:docMk/>
            <pc:sldMk cId="1663732069" sldId="265"/>
            <ac:spMk id="3" creationId="{4CD6923B-A16C-4BB9-AD25-53DADE4A17E1}"/>
          </ac:spMkLst>
        </pc:spChg>
      </pc:sldChg>
      <pc:sldChg chg="modSp add mod">
        <pc:chgData name="Kuljit Sehgal" userId="98c3dfa6989212bb" providerId="LiveId" clId="{4389BD03-12A4-4619-B1A0-D359AF188C2A}" dt="2021-11-15T04:53:21.895" v="1493"/>
        <pc:sldMkLst>
          <pc:docMk/>
          <pc:sldMk cId="3016531010" sldId="266"/>
        </pc:sldMkLst>
        <pc:spChg chg="mod">
          <ac:chgData name="Kuljit Sehgal" userId="98c3dfa6989212bb" providerId="LiveId" clId="{4389BD03-12A4-4619-B1A0-D359AF188C2A}" dt="2021-11-15T04:53:21.895" v="1493"/>
          <ac:spMkLst>
            <pc:docMk/>
            <pc:sldMk cId="3016531010" sldId="266"/>
            <ac:spMk id="3" creationId="{4CD6923B-A16C-4BB9-AD25-53DADE4A17E1}"/>
          </ac:spMkLst>
        </pc:spChg>
      </pc:sldChg>
      <pc:sldChg chg="addSp modSp new mod modClrScheme chgLayout">
        <pc:chgData name="Kuljit Sehgal" userId="98c3dfa6989212bb" providerId="LiveId" clId="{4389BD03-12A4-4619-B1A0-D359AF188C2A}" dt="2021-11-15T07:26:16.182" v="1709" actId="255"/>
        <pc:sldMkLst>
          <pc:docMk/>
          <pc:sldMk cId="1999157879" sldId="267"/>
        </pc:sldMkLst>
        <pc:spChg chg="mod ord">
          <ac:chgData name="Kuljit Sehgal" userId="98c3dfa6989212bb" providerId="LiveId" clId="{4389BD03-12A4-4619-B1A0-D359AF188C2A}" dt="2021-11-15T07:26:16.182" v="1709" actId="255"/>
          <ac:spMkLst>
            <pc:docMk/>
            <pc:sldMk cId="1999157879" sldId="267"/>
            <ac:spMk id="2" creationId="{77E6ED25-2AF6-4572-BEA3-F08FB437B4D2}"/>
          </ac:spMkLst>
        </pc:spChg>
        <pc:spChg chg="add mod ord">
          <ac:chgData name="Kuljit Sehgal" userId="98c3dfa6989212bb" providerId="LiveId" clId="{4389BD03-12A4-4619-B1A0-D359AF188C2A}" dt="2021-11-15T05:34:45.650" v="1700" actId="20577"/>
          <ac:spMkLst>
            <pc:docMk/>
            <pc:sldMk cId="1999157879" sldId="267"/>
            <ac:spMk id="3" creationId="{DF96CC12-0BA5-4DB7-A738-0FCD23BF9CA3}"/>
          </ac:spMkLst>
        </pc:spChg>
      </pc:sldChg>
      <pc:sldChg chg="modSp mod">
        <pc:chgData name="Kuljit Sehgal" userId="98c3dfa6989212bb" providerId="LiveId" clId="{4389BD03-12A4-4619-B1A0-D359AF188C2A}" dt="2021-11-15T07:25:54.251" v="1708" actId="1076"/>
        <pc:sldMkLst>
          <pc:docMk/>
          <pc:sldMk cId="3707163903" sldId="269"/>
        </pc:sldMkLst>
        <pc:spChg chg="mod">
          <ac:chgData name="Kuljit Sehgal" userId="98c3dfa6989212bb" providerId="LiveId" clId="{4389BD03-12A4-4619-B1A0-D359AF188C2A}" dt="2021-11-15T07:25:54.251" v="1708" actId="1076"/>
          <ac:spMkLst>
            <pc:docMk/>
            <pc:sldMk cId="3707163903" sldId="269"/>
            <ac:spMk id="4" creationId="{E1391F99-EA15-439F-A563-C1E97FDD5BFC}"/>
          </ac:spMkLst>
        </pc:spChg>
      </pc:sldChg>
      <pc:sldChg chg="modSp mod">
        <pc:chgData name="Kuljit Sehgal" userId="98c3dfa6989212bb" providerId="LiveId" clId="{4389BD03-12A4-4619-B1A0-D359AF188C2A}" dt="2021-11-15T07:26:47.520" v="1712" actId="1076"/>
        <pc:sldMkLst>
          <pc:docMk/>
          <pc:sldMk cId="4116288109" sldId="278"/>
        </pc:sldMkLst>
        <pc:spChg chg="mod">
          <ac:chgData name="Kuljit Sehgal" userId="98c3dfa6989212bb" providerId="LiveId" clId="{4389BD03-12A4-4619-B1A0-D359AF188C2A}" dt="2021-11-15T07:26:47.520" v="1712" actId="1076"/>
          <ac:spMkLst>
            <pc:docMk/>
            <pc:sldMk cId="4116288109" sldId="278"/>
            <ac:spMk id="2" creationId="{8F420048-13A7-4B1B-A587-9702FBA67003}"/>
          </ac:spMkLst>
        </pc:spChg>
      </pc:sldChg>
      <pc:sldChg chg="delSp mod">
        <pc:chgData name="Kuljit Sehgal" userId="98c3dfa6989212bb" providerId="LiveId" clId="{4389BD03-12A4-4619-B1A0-D359AF188C2A}" dt="2021-11-15T07:27:18.935" v="1716" actId="21"/>
        <pc:sldMkLst>
          <pc:docMk/>
          <pc:sldMk cId="1571879809" sldId="279"/>
        </pc:sldMkLst>
        <pc:spChg chg="del">
          <ac:chgData name="Kuljit Sehgal" userId="98c3dfa6989212bb" providerId="LiveId" clId="{4389BD03-12A4-4619-B1A0-D359AF188C2A}" dt="2021-11-15T07:27:18.935" v="1716" actId="21"/>
          <ac:spMkLst>
            <pc:docMk/>
            <pc:sldMk cId="1571879809" sldId="279"/>
            <ac:spMk id="3" creationId="{7896DA98-1DF2-4A58-A3A5-198C936EE466}"/>
          </ac:spMkLst>
        </pc:spChg>
      </pc:sldChg>
      <pc:sldChg chg="modSp mod">
        <pc:chgData name="Kuljit Sehgal" userId="98c3dfa6989212bb" providerId="LiveId" clId="{4389BD03-12A4-4619-B1A0-D359AF188C2A}" dt="2021-11-15T07:25:28.582" v="1704" actId="1076"/>
        <pc:sldMkLst>
          <pc:docMk/>
          <pc:sldMk cId="3281870538" sldId="280"/>
        </pc:sldMkLst>
        <pc:spChg chg="mod">
          <ac:chgData name="Kuljit Sehgal" userId="98c3dfa6989212bb" providerId="LiveId" clId="{4389BD03-12A4-4619-B1A0-D359AF188C2A}" dt="2021-11-15T07:25:28.582" v="1704" actId="1076"/>
          <ac:spMkLst>
            <pc:docMk/>
            <pc:sldMk cId="3281870538" sldId="280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9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509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8903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95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6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4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7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8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0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16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4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49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E3F0-0A03-43FA-AE3D-FD452E3ED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7660" y="1106157"/>
            <a:ext cx="5891399" cy="1348381"/>
          </a:xfrm>
        </p:spPr>
        <p:txBody>
          <a:bodyPr>
            <a:normAutofit/>
          </a:bodyPr>
          <a:lstStyle/>
          <a:p>
            <a:r>
              <a:rPr lang="en-IN" sz="6000" b="1" dirty="0"/>
              <a:t>WhtThePhish!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CA10F-982F-4695-96A8-DD3A12F37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4373" y="2657096"/>
            <a:ext cx="9430871" cy="1348381"/>
          </a:xfrm>
        </p:spPr>
        <p:txBody>
          <a:bodyPr>
            <a:noAutofit/>
          </a:bodyPr>
          <a:lstStyle/>
          <a:p>
            <a:pPr algn="ctr"/>
            <a:r>
              <a:rPr lang="en-IN" sz="2400" dirty="0"/>
              <a:t>A Phishing </a:t>
            </a:r>
            <a:r>
              <a:rPr lang="en-IN" sz="2400"/>
              <a:t>Game Webapp</a:t>
            </a:r>
            <a:endParaRPr lang="en-IN" sz="2400" dirty="0"/>
          </a:p>
          <a:p>
            <a:pPr algn="ctr"/>
            <a:r>
              <a:rPr lang="en-IN" sz="2400" dirty="0"/>
              <a:t>Project for CS308: Large Applications Practicum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01B99-3629-4EB6-A1F2-C2F3734E64A4}"/>
              </a:ext>
            </a:extLst>
          </p:cNvPr>
          <p:cNvSpPr txBox="1"/>
          <p:nvPr/>
        </p:nvSpPr>
        <p:spPr>
          <a:xfrm>
            <a:off x="2823882" y="4306733"/>
            <a:ext cx="905435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IN" dirty="0"/>
              <a:t>                                </a:t>
            </a:r>
            <a:r>
              <a:rPr lang="en-IN" b="1" dirty="0"/>
              <a:t>Made by: Group-4</a:t>
            </a:r>
            <a:endParaRPr lang="en-US"/>
          </a:p>
          <a:p>
            <a:pPr algn="r"/>
            <a:r>
              <a:rPr lang="en-IN" dirty="0"/>
              <a:t>Rohan Raj Kansal (B19108)</a:t>
            </a:r>
          </a:p>
          <a:p>
            <a:pPr algn="r"/>
            <a:r>
              <a:rPr lang="en-IN" dirty="0"/>
              <a:t>Prashant Kumar (B19101)</a:t>
            </a:r>
          </a:p>
          <a:p>
            <a:pPr algn="r"/>
            <a:r>
              <a:rPr lang="en-IN" dirty="0"/>
              <a:t>Priyanshu Shubham (B19187)</a:t>
            </a:r>
          </a:p>
          <a:p>
            <a:pPr algn="r"/>
            <a:r>
              <a:rPr lang="en-IN" dirty="0"/>
              <a:t>Sourav Sehgal (B19059)</a:t>
            </a:r>
          </a:p>
          <a:p>
            <a:pPr algn="r"/>
            <a:r>
              <a:rPr lang="en-IN" dirty="0"/>
              <a:t>Shashwat Singh (B19056)</a:t>
            </a:r>
          </a:p>
          <a:p>
            <a:pPr algn="r"/>
            <a:r>
              <a:rPr lang="en-IN" dirty="0"/>
              <a:t>Ravi Kumar (B19191)</a:t>
            </a:r>
          </a:p>
          <a:p>
            <a:pPr algn="r"/>
            <a:r>
              <a:rPr lang="en-IN" dirty="0"/>
              <a:t>Pritish Chugh (B19187)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938AE-ABDE-4014-BFB9-8F646C853AD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77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72" y="1365754"/>
            <a:ext cx="10284643" cy="5592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949" y="566283"/>
            <a:ext cx="8911687" cy="1280890"/>
          </a:xfrm>
        </p:spPr>
        <p:txBody>
          <a:bodyPr/>
          <a:lstStyle/>
          <a:p>
            <a:r>
              <a:rPr lang="en-IN" sz="5400" b="1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2818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B8CF-E9D0-41A1-9773-03F0F654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522" y="435851"/>
            <a:ext cx="8911687" cy="1433290"/>
          </a:xfrm>
        </p:spPr>
        <p:txBody>
          <a:bodyPr>
            <a:normAutofit/>
          </a:bodyPr>
          <a:lstStyle/>
          <a:p>
            <a:r>
              <a:rPr lang="en-US" sz="5400" b="1" dirty="0"/>
              <a:t>Landing Page</a:t>
            </a: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1F62E1-8535-4A40-9240-E3F1E429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12" y="1438111"/>
            <a:ext cx="9071535" cy="47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0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5B25-46FD-4971-81FB-5F58C85D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3" y="295102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Sign In Page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51DA6BF-D2FC-43A5-828E-C10CE5CB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49" y="1593623"/>
            <a:ext cx="9737134" cy="49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B720-AEBF-4BB0-8A3F-6B4C8CA7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705" y="195959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Dashboard</a:t>
            </a:r>
            <a:endParaRPr lang="en-US" b="1" dirty="0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54AB11-6868-41E1-AE7E-BFE5E4A7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45" y="1503477"/>
            <a:ext cx="9387730" cy="50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3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8AE47-9429-4B56-B426-43E21B60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798" y="488553"/>
            <a:ext cx="8911687" cy="1280890"/>
          </a:xfrm>
        </p:spPr>
        <p:txBody>
          <a:bodyPr>
            <a:normAutofit/>
          </a:bodyPr>
          <a:lstStyle/>
          <a:p>
            <a:r>
              <a:rPr lang="en-IN" sz="5400" b="1" dirty="0"/>
              <a:t>A Sample from Quiz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81D9EB-14AE-4169-A47E-FFE626C0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98" y="1590149"/>
            <a:ext cx="8998634" cy="46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4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255A28-2826-4EED-A029-2E070ED4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89" y="1586736"/>
            <a:ext cx="9036624" cy="462275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95957" y="574786"/>
            <a:ext cx="8911687" cy="1280890"/>
          </a:xfrm>
        </p:spPr>
        <p:txBody>
          <a:bodyPr>
            <a:normAutofit/>
          </a:bodyPr>
          <a:lstStyle/>
          <a:p>
            <a:r>
              <a:rPr lang="en-IN" sz="5400" b="1" dirty="0"/>
              <a:t>Score Card</a:t>
            </a:r>
          </a:p>
        </p:txBody>
      </p:sp>
    </p:spTree>
    <p:extLst>
      <p:ext uri="{BB962C8B-B14F-4D97-AF65-F5344CB8AC3E}">
        <p14:creationId xmlns:p14="http://schemas.microsoft.com/office/powerpoint/2010/main" val="363203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0885" y="1711166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IN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187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D938AE-ABDE-4014-BFB9-8F646C853AD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8B39-6B17-4917-A897-0905092D4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78" y="624110"/>
            <a:ext cx="8911687" cy="980572"/>
          </a:xfrm>
        </p:spPr>
        <p:txBody>
          <a:bodyPr>
            <a:normAutofit/>
          </a:bodyPr>
          <a:lstStyle/>
          <a:p>
            <a:pPr algn="ctr"/>
            <a:r>
              <a:rPr lang="en-IN" sz="44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2C6-A287-4B3B-889D-6D3DD76D1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572" y="1766045"/>
            <a:ext cx="8915400" cy="400722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Phishing is a prevalent issue in today’s Internet. It can have financial or personal consequences. </a:t>
            </a:r>
          </a:p>
          <a:p>
            <a:endParaRPr lang="en-US" sz="2400" dirty="0"/>
          </a:p>
          <a:p>
            <a:r>
              <a:rPr lang="en-US" sz="2400" dirty="0"/>
              <a:t>Thus, we developed </a:t>
            </a:r>
            <a:r>
              <a:rPr lang="en-IN" sz="2400" dirty="0"/>
              <a:t>a Phishing Game Website </a:t>
            </a:r>
            <a:r>
              <a:rPr lang="en-US" sz="2400" dirty="0"/>
              <a:t>to educate people in accessing  and checking URLs; i.e. enabling them to distinguish between trustworthy and non-trustworthy websites. </a:t>
            </a:r>
          </a:p>
          <a:p>
            <a:endParaRPr lang="en-US" sz="2400" dirty="0"/>
          </a:p>
          <a:p>
            <a:r>
              <a:rPr lang="en-US" sz="2400" dirty="0"/>
              <a:t>Phishers apply several URL spoofing tricks. Throughout several levels of </a:t>
            </a:r>
            <a:r>
              <a:rPr lang="en-US" sz="2400"/>
              <a:t>the </a:t>
            </a:r>
            <a:r>
              <a:rPr lang="en-US" sz="2400"/>
              <a:t>game</a:t>
            </a:r>
            <a:r>
              <a:rPr lang="en-US" sz="2400"/>
              <a:t>, information </a:t>
            </a:r>
            <a:r>
              <a:rPr lang="en-US" sz="2400" dirty="0"/>
              <a:t>about spoofing tricks is provided and phishing detection is exercised in a playful manner.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2737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ED25-2AF6-4572-BEA3-F08FB437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6CC12-0BA5-4DB7-A738-0FCD23BF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23053"/>
            <a:ext cx="8915400" cy="3777622"/>
          </a:xfrm>
        </p:spPr>
        <p:txBody>
          <a:bodyPr>
            <a:normAutofit/>
          </a:bodyPr>
          <a:lstStyle/>
          <a:p>
            <a:r>
              <a:rPr lang="en-IN" sz="2400" b="1" dirty="0"/>
              <a:t>Frontend</a:t>
            </a:r>
            <a:r>
              <a:rPr lang="en-IN" sz="2400" dirty="0"/>
              <a:t>:- HTML, CSS</a:t>
            </a:r>
            <a:r>
              <a:rPr lang="en-IN" sz="2400"/>
              <a:t>, JavaScript</a:t>
            </a:r>
            <a:endParaRPr lang="en-IN" sz="2400" dirty="0"/>
          </a:p>
          <a:p>
            <a:r>
              <a:rPr lang="en-IN" sz="2400" b="1" dirty="0"/>
              <a:t>Backend</a:t>
            </a:r>
            <a:r>
              <a:rPr lang="en-IN" sz="2400" dirty="0"/>
              <a:t>:- Flask</a:t>
            </a:r>
            <a:r>
              <a:rPr lang="en-IN" sz="2400"/>
              <a:t>, Pymongo, Jinja</a:t>
            </a:r>
            <a:endParaRPr lang="en-IN" sz="2400" dirty="0"/>
          </a:p>
          <a:p>
            <a:r>
              <a:rPr lang="en-IN" sz="2400" b="1" dirty="0"/>
              <a:t>Language</a:t>
            </a:r>
            <a:r>
              <a:rPr lang="en-IN" sz="2400" dirty="0"/>
              <a:t>: Python</a:t>
            </a:r>
          </a:p>
          <a:p>
            <a:r>
              <a:rPr lang="en-IN" sz="2400" b="1" dirty="0"/>
              <a:t>Database</a:t>
            </a:r>
            <a:r>
              <a:rPr lang="en-IN" sz="2400"/>
              <a:t>: MongoDB</a:t>
            </a:r>
            <a:endParaRPr lang="en-IN" sz="2400" dirty="0"/>
          </a:p>
          <a:p>
            <a:r>
              <a:rPr lang="en-IN" sz="2400" b="1"/>
              <a:t>Version </a:t>
            </a:r>
            <a:r>
              <a:rPr lang="en-IN" sz="2400" b="1" dirty="0"/>
              <a:t>Control</a:t>
            </a:r>
            <a:r>
              <a:rPr lang="en-IN" sz="2400" dirty="0"/>
              <a:t>: </a:t>
            </a:r>
            <a:r>
              <a:rPr lang="en-IN" sz="2400"/>
              <a:t>Git</a:t>
            </a:r>
          </a:p>
          <a:p>
            <a:r>
              <a:rPr lang="en-IN" sz="2400" b="1" dirty="0"/>
              <a:t>Deployment</a:t>
            </a:r>
            <a:r>
              <a:rPr lang="en-IN" sz="2400"/>
              <a:t>: </a:t>
            </a:r>
            <a:r>
              <a:rPr lang="en-IN" sz="2400" dirty="0"/>
              <a:t>Heroku</a:t>
            </a:r>
          </a:p>
        </p:txBody>
      </p:sp>
    </p:spTree>
    <p:extLst>
      <p:ext uri="{BB962C8B-B14F-4D97-AF65-F5344CB8AC3E}">
        <p14:creationId xmlns:p14="http://schemas.microsoft.com/office/powerpoint/2010/main" val="199915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0048-13A7-4B1B-A587-9702FBA6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786" y="276044"/>
            <a:ext cx="8911687" cy="1280890"/>
          </a:xfrm>
        </p:spPr>
        <p:txBody>
          <a:bodyPr>
            <a:noAutofit/>
          </a:bodyPr>
          <a:lstStyle/>
          <a:p>
            <a:pPr algn="ctr"/>
            <a:r>
              <a:rPr lang="en-GB" sz="5400" b="1" dirty="0"/>
              <a:t>Spoofing Tricks covered in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923B-A16C-4BB9-AD25-53DADE4A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1786" y="2168982"/>
            <a:ext cx="8915400" cy="4818225"/>
          </a:xfrm>
        </p:spPr>
        <p:txBody>
          <a:bodyPr/>
          <a:lstStyle/>
          <a:p>
            <a:r>
              <a:rPr lang="en-US" sz="2000" b="1" dirty="0"/>
              <a:t>IP Address URL without Brand</a:t>
            </a:r>
          </a:p>
          <a:p>
            <a:pPr marL="0" indent="0">
              <a:buNone/>
            </a:pPr>
            <a:r>
              <a:rPr lang="en-US" b="1"/>
              <a:t>      </a:t>
            </a:r>
            <a:r>
              <a:rPr lang="en-US" b="1" dirty="0"/>
              <a:t>Example: http://5.178.64.164/secure to impersonate PayPal.</a:t>
            </a:r>
          </a:p>
          <a:p>
            <a:r>
              <a:rPr lang="en-US" sz="2000" b="1" dirty="0"/>
              <a:t>Random/Unrelated/Trustworthy Domain, without Brand</a:t>
            </a:r>
          </a:p>
          <a:p>
            <a:pPr marL="400050" lvl="1" indent="0">
              <a:buNone/>
            </a:pPr>
            <a:r>
              <a:rPr lang="en-US" sz="1800" b="1" dirty="0"/>
              <a:t>Example: http://www.szuhsa.fr/login.html,  http://www.weather.com/login.html or https://secure-payment.com to impersonate PayPal. </a:t>
            </a:r>
          </a:p>
          <a:p>
            <a:r>
              <a:rPr lang="en-US" sz="2000" b="1" dirty="0"/>
              <a:t>Random/Unrelated/Trustworthy Domain, with Brand in Subdomain</a:t>
            </a:r>
          </a:p>
          <a:p>
            <a:pPr marL="400050" lvl="1" indent="0">
              <a:buNone/>
            </a:pPr>
            <a:r>
              <a:rPr lang="en-US" sz="1800" b="1" dirty="0"/>
              <a:t>Example: http://paypal.mark-chippy.com/account-setup/ for Paypal or http://www.amazon.account.com/ for Amazon. </a:t>
            </a:r>
          </a:p>
          <a:p>
            <a:r>
              <a:rPr lang="en-US" sz="2000" b="1" dirty="0"/>
              <a:t>Random/Unrelated/Trustworthy/IP Domain, with Brand in Path</a:t>
            </a:r>
          </a:p>
          <a:p>
            <a:pPr marL="400050" lvl="1" indent="0">
              <a:buNone/>
            </a:pPr>
            <a:r>
              <a:rPr lang="en-US" b="1" dirty="0"/>
              <a:t>Example: http://onlinepayment.com/www.paypal.com/. This attack can also happen in combination with an IP address URL, e.g. http://5.178.64.164/paypal.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2776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0048-13A7-4B1B-A587-9702FBA6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22" y="454949"/>
            <a:ext cx="9851003" cy="1280890"/>
          </a:xfrm>
        </p:spPr>
        <p:txBody>
          <a:bodyPr>
            <a:noAutofit/>
          </a:bodyPr>
          <a:lstStyle/>
          <a:p>
            <a:pPr algn="ctr"/>
            <a:r>
              <a:rPr lang="en-GB" sz="5400" b="1" dirty="0"/>
              <a:t>Spoofing Tricks covered in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923B-A16C-4BB9-AD25-53DADE4A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499" y="2429435"/>
            <a:ext cx="8915400" cy="3777622"/>
          </a:xfrm>
        </p:spPr>
        <p:txBody>
          <a:bodyPr>
            <a:normAutofit/>
          </a:bodyPr>
          <a:lstStyle/>
          <a:p>
            <a:r>
              <a:rPr lang="en-IN" sz="2000" b="1" dirty="0"/>
              <a:t>Derivated Domains</a:t>
            </a:r>
          </a:p>
          <a:p>
            <a:pPr marL="400050" lvl="1" indent="0">
              <a:buNone/>
            </a:pPr>
            <a:r>
              <a:rPr lang="en-US" sz="1800" b="1" dirty="0"/>
              <a:t>Example: facebook-login.com can be registered in order to impersonate facebook.com.</a:t>
            </a:r>
          </a:p>
          <a:p>
            <a:r>
              <a:rPr lang="en-IN" sz="2000" b="1" dirty="0"/>
              <a:t>Introducing Typos</a:t>
            </a:r>
          </a:p>
          <a:p>
            <a:pPr marL="400050" lvl="1" indent="0">
              <a:buNone/>
            </a:pPr>
            <a:r>
              <a:rPr lang="en-IN" sz="1800" b="1" dirty="0"/>
              <a:t>Example: The Phisher can register micosoft.com to impersonate microsoft.com or mircosoft.com to impersonate microsoft.com.</a:t>
            </a:r>
            <a:endParaRPr lang="en-US" sz="1800" b="1" dirty="0"/>
          </a:p>
          <a:p>
            <a:r>
              <a:rPr lang="en-IN" sz="2000" b="1" dirty="0"/>
              <a:t>Replacing Character(s)</a:t>
            </a:r>
          </a:p>
          <a:p>
            <a:pPr marL="400050" lvl="1" indent="0">
              <a:buNone/>
            </a:pPr>
            <a:r>
              <a:rPr lang="en-IN" sz="1800" b="1" dirty="0"/>
              <a:t>Example: https://www.arnazon.com to impersonate Amazon. 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41162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91F99-EA15-439F-A563-C1E97FDD5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05" y="385917"/>
            <a:ext cx="9801172" cy="1280890"/>
          </a:xfrm>
        </p:spPr>
        <p:txBody>
          <a:bodyPr>
            <a:noAutofit/>
          </a:bodyPr>
          <a:lstStyle/>
          <a:p>
            <a:pPr algn="ctr"/>
            <a:r>
              <a:rPr lang="en-IN" sz="5400" b="1" dirty="0"/>
              <a:t>Class Diagram of the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362" y="947703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91F99-EA15-439F-A563-C1E97FDD5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05" y="385917"/>
            <a:ext cx="9801172" cy="1280890"/>
          </a:xfrm>
        </p:spPr>
        <p:txBody>
          <a:bodyPr>
            <a:noAutofit/>
          </a:bodyPr>
          <a:lstStyle/>
          <a:p>
            <a:pPr algn="ctr"/>
            <a:r>
              <a:rPr lang="en-IN" sz="5400" b="1"/>
              <a:t>Directory Structure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08805F-0B88-48EE-8252-9A879970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69" y="1639311"/>
            <a:ext cx="7149121" cy="46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5038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409</TotalTime>
  <Words>291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Wisp</vt:lpstr>
      <vt:lpstr>WhtThePhish!</vt:lpstr>
      <vt:lpstr>PowerPoint Presentation</vt:lpstr>
      <vt:lpstr>PowerPoint Presentation</vt:lpstr>
      <vt:lpstr>Problem Statement</vt:lpstr>
      <vt:lpstr>Technology Stack</vt:lpstr>
      <vt:lpstr>Spoofing Tricks covered in the Game</vt:lpstr>
      <vt:lpstr>Spoofing Tricks covered in the Game</vt:lpstr>
      <vt:lpstr>Class Diagram of the Project</vt:lpstr>
      <vt:lpstr>Directory Structure</vt:lpstr>
      <vt:lpstr>Flow Chart</vt:lpstr>
      <vt:lpstr>Landing Page</vt:lpstr>
      <vt:lpstr>Sign In Page</vt:lpstr>
      <vt:lpstr>Dashboard</vt:lpstr>
      <vt:lpstr>A Sample from Quiz</vt:lpstr>
      <vt:lpstr>Score Card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Kuljit Sehgal</dc:creator>
  <cp:lastModifiedBy>Shashwat Singh</cp:lastModifiedBy>
  <cp:revision>50</cp:revision>
  <dcterms:created xsi:type="dcterms:W3CDTF">2021-11-14T16:29:20Z</dcterms:created>
  <dcterms:modified xsi:type="dcterms:W3CDTF">2021-11-15T08:07:56Z</dcterms:modified>
</cp:coreProperties>
</file>